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17EF-65CB-4CC1-9B94-00847BC372C2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6EE2-A70D-4EB4-B7C8-0C0A8972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1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17EF-65CB-4CC1-9B94-00847BC372C2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6EE2-A70D-4EB4-B7C8-0C0A8972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717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17EF-65CB-4CC1-9B94-00847BC372C2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6EE2-A70D-4EB4-B7C8-0C0A8972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7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17EF-65CB-4CC1-9B94-00847BC372C2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6EE2-A70D-4EB4-B7C8-0C0A8972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2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17EF-65CB-4CC1-9B94-00847BC372C2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6EE2-A70D-4EB4-B7C8-0C0A8972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718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17EF-65CB-4CC1-9B94-00847BC372C2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6EE2-A70D-4EB4-B7C8-0C0A8972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17EF-65CB-4CC1-9B94-00847BC372C2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6EE2-A70D-4EB4-B7C8-0C0A8972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0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17EF-65CB-4CC1-9B94-00847BC372C2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6EE2-A70D-4EB4-B7C8-0C0A8972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59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17EF-65CB-4CC1-9B94-00847BC372C2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6EE2-A70D-4EB4-B7C8-0C0A8972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0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17EF-65CB-4CC1-9B94-00847BC372C2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6EE2-A70D-4EB4-B7C8-0C0A8972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7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17EF-65CB-4CC1-9B94-00847BC372C2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B6EE2-A70D-4EB4-B7C8-0C0A8972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2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017EF-65CB-4CC1-9B94-00847BC372C2}" type="datetimeFigureOut">
              <a:rPr lang="en-US" smtClean="0"/>
              <a:t>9/7/2014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B6EE2-A70D-4EB4-B7C8-0C0A8972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6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Bar Chart Vertical"/>
          <p:cNvGrpSpPr>
            <a:grpSpLocks/>
          </p:cNvGrpSpPr>
          <p:nvPr/>
        </p:nvGrpSpPr>
        <p:grpSpPr bwMode="auto">
          <a:xfrm>
            <a:off x="871572" y="1460500"/>
            <a:ext cx="1726485" cy="1152128"/>
            <a:chOff x="508000" y="1397000"/>
            <a:chExt cx="1391943" cy="882383"/>
          </a:xfrm>
        </p:grpSpPr>
        <p:sp>
          <p:nvSpPr>
            <p:cNvPr id="5" name="Bar 6"/>
            <p:cNvSpPr>
              <a:spLocks/>
            </p:cNvSpPr>
            <p:nvPr/>
          </p:nvSpPr>
          <p:spPr bwMode="auto">
            <a:xfrm>
              <a:off x="1637367" y="1924832"/>
              <a:ext cx="193383" cy="352962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>
                <a:solidFill>
                  <a:srgbClr val="333333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" name="Bar 5"/>
            <p:cNvSpPr>
              <a:spLocks/>
            </p:cNvSpPr>
            <p:nvPr/>
          </p:nvSpPr>
          <p:spPr bwMode="auto">
            <a:xfrm>
              <a:off x="1444965" y="1502639"/>
              <a:ext cx="192402" cy="77515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>
                <a:solidFill>
                  <a:srgbClr val="333333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Bar 4"/>
            <p:cNvSpPr>
              <a:spLocks/>
            </p:cNvSpPr>
            <p:nvPr/>
          </p:nvSpPr>
          <p:spPr bwMode="auto">
            <a:xfrm>
              <a:off x="1252563" y="1837443"/>
              <a:ext cx="192402" cy="440352"/>
            </a:xfrm>
            <a:prstGeom prst="rect">
              <a:avLst/>
            </a:prstGeom>
            <a:solidFill>
              <a:srgbClr val="BFBFBF"/>
            </a:solidFill>
            <a:ln w="63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>
                <a:solidFill>
                  <a:srgbClr val="333333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" name="Bar 3"/>
            <p:cNvSpPr>
              <a:spLocks/>
            </p:cNvSpPr>
            <p:nvPr/>
          </p:nvSpPr>
          <p:spPr bwMode="auto">
            <a:xfrm>
              <a:off x="961997" y="1924832"/>
              <a:ext cx="193383" cy="352962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>
                <a:solidFill>
                  <a:srgbClr val="333333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9" name="Bar 2"/>
            <p:cNvSpPr>
              <a:spLocks/>
            </p:cNvSpPr>
            <p:nvPr/>
          </p:nvSpPr>
          <p:spPr bwMode="auto">
            <a:xfrm>
              <a:off x="770577" y="1854467"/>
              <a:ext cx="191420" cy="42332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>
                <a:solidFill>
                  <a:srgbClr val="333333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0" name="Bar 1"/>
            <p:cNvSpPr>
              <a:spLocks/>
            </p:cNvSpPr>
            <p:nvPr/>
          </p:nvSpPr>
          <p:spPr bwMode="auto">
            <a:xfrm>
              <a:off x="577193" y="1519663"/>
              <a:ext cx="193383" cy="758132"/>
            </a:xfrm>
            <a:prstGeom prst="rect">
              <a:avLst/>
            </a:prstGeom>
            <a:solidFill>
              <a:srgbClr val="BFBFBF"/>
            </a:solidFill>
            <a:ln w="63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>
                <a:solidFill>
                  <a:srgbClr val="333333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1" name="Y Axis"/>
            <p:cNvCxnSpPr>
              <a:cxnSpLocks/>
            </p:cNvCxnSpPr>
            <p:nvPr/>
          </p:nvCxnSpPr>
          <p:spPr bwMode="auto">
            <a:xfrm>
              <a:off x="508000" y="1397000"/>
              <a:ext cx="0" cy="880795"/>
            </a:xfrm>
            <a:prstGeom prst="line">
              <a:avLst/>
            </a:prstGeom>
            <a:ln w="63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X Axis"/>
            <p:cNvCxnSpPr>
              <a:cxnSpLocks/>
            </p:cNvCxnSpPr>
            <p:nvPr/>
          </p:nvCxnSpPr>
          <p:spPr bwMode="auto">
            <a:xfrm>
              <a:off x="508000" y="2277795"/>
              <a:ext cx="1391943" cy="1588"/>
            </a:xfrm>
            <a:prstGeom prst="line">
              <a:avLst/>
            </a:prstGeom>
            <a:ln w="63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Bar Chart Horizontal"/>
          <p:cNvGrpSpPr>
            <a:grpSpLocks/>
          </p:cNvGrpSpPr>
          <p:nvPr/>
        </p:nvGrpSpPr>
        <p:grpSpPr bwMode="auto">
          <a:xfrm>
            <a:off x="3621255" y="1460500"/>
            <a:ext cx="1408005" cy="1152128"/>
            <a:chOff x="508000" y="1397000"/>
            <a:chExt cx="1408005" cy="1152128"/>
          </a:xfrm>
        </p:grpSpPr>
        <p:sp>
          <p:nvSpPr>
            <p:cNvPr id="14" name="Bar 6"/>
            <p:cNvSpPr>
              <a:spLocks/>
            </p:cNvSpPr>
            <p:nvPr/>
          </p:nvSpPr>
          <p:spPr bwMode="auto">
            <a:xfrm rot="5400000">
              <a:off x="1057885" y="962565"/>
              <a:ext cx="147993" cy="1247763"/>
            </a:xfrm>
            <a:prstGeom prst="rect">
              <a:avLst/>
            </a:prstGeom>
            <a:solidFill>
              <a:srgbClr val="BFBFBF"/>
            </a:solidFill>
            <a:ln w="63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>
                <a:solidFill>
                  <a:srgbClr val="262626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Bar 5"/>
            <p:cNvSpPr>
              <a:spLocks/>
            </p:cNvSpPr>
            <p:nvPr/>
          </p:nvSpPr>
          <p:spPr bwMode="auto">
            <a:xfrm rot="5400000">
              <a:off x="783120" y="1385324"/>
              <a:ext cx="146491" cy="69672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>
                <a:solidFill>
                  <a:srgbClr val="262626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Bar 4"/>
            <p:cNvSpPr>
              <a:spLocks/>
            </p:cNvSpPr>
            <p:nvPr/>
          </p:nvSpPr>
          <p:spPr bwMode="auto">
            <a:xfrm rot="5400000">
              <a:off x="724464" y="1590472"/>
              <a:ext cx="147993" cy="580919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>
                <a:solidFill>
                  <a:srgbClr val="262626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Bar 3"/>
            <p:cNvSpPr>
              <a:spLocks/>
            </p:cNvSpPr>
            <p:nvPr/>
          </p:nvSpPr>
          <p:spPr bwMode="auto">
            <a:xfrm rot="5400000">
              <a:off x="796753" y="1740547"/>
              <a:ext cx="147242" cy="724748"/>
            </a:xfrm>
            <a:prstGeom prst="rect">
              <a:avLst/>
            </a:prstGeom>
            <a:solidFill>
              <a:srgbClr val="BFBFBF"/>
            </a:solidFill>
            <a:ln w="63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>
                <a:solidFill>
                  <a:srgbClr val="262626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" name="Bar 2"/>
            <p:cNvSpPr>
              <a:spLocks/>
            </p:cNvSpPr>
            <p:nvPr/>
          </p:nvSpPr>
          <p:spPr bwMode="auto">
            <a:xfrm rot="5400000">
              <a:off x="1072270" y="1612273"/>
              <a:ext cx="147242" cy="127578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>
                <a:solidFill>
                  <a:srgbClr val="262626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9" name="Bar 1"/>
            <p:cNvSpPr>
              <a:spLocks/>
            </p:cNvSpPr>
            <p:nvPr/>
          </p:nvSpPr>
          <p:spPr bwMode="auto">
            <a:xfrm rot="5400000">
              <a:off x="724464" y="2107322"/>
              <a:ext cx="147993" cy="580919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>
                <a:solidFill>
                  <a:srgbClr val="262626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20" name="Y Axis"/>
            <p:cNvCxnSpPr>
              <a:cxnSpLocks/>
            </p:cNvCxnSpPr>
            <p:nvPr/>
          </p:nvCxnSpPr>
          <p:spPr bwMode="auto">
            <a:xfrm>
              <a:off x="508000" y="1397000"/>
              <a:ext cx="0" cy="1152128"/>
            </a:xfrm>
            <a:prstGeom prst="line">
              <a:avLst/>
            </a:prstGeom>
            <a:ln w="63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X Axis"/>
            <p:cNvCxnSpPr>
              <a:cxnSpLocks/>
            </p:cNvCxnSpPr>
            <p:nvPr/>
          </p:nvCxnSpPr>
          <p:spPr bwMode="auto">
            <a:xfrm>
              <a:off x="508000" y="2549128"/>
              <a:ext cx="1408005" cy="0"/>
            </a:xfrm>
            <a:prstGeom prst="line">
              <a:avLst/>
            </a:prstGeom>
            <a:ln w="63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angle 48"/>
          <p:cNvSpPr/>
          <p:nvPr/>
        </p:nvSpPr>
        <p:spPr>
          <a:xfrm>
            <a:off x="740229" y="435429"/>
            <a:ext cx="6226628" cy="5660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Overview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5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Annie Cushing</dc:creator>
  <cp:lastModifiedBy>Annie Cushing</cp:lastModifiedBy>
  <cp:revision>1</cp:revision>
  <dcterms:created xsi:type="dcterms:W3CDTF">2014-09-07T14:15:05Z</dcterms:created>
  <dcterms:modified xsi:type="dcterms:W3CDTF">2014-09-07T14:15:49Z</dcterms:modified>
</cp:coreProperties>
</file>